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a auzi un glas Mireasa: „Vino, tu, aleasa Mea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 întinsă este masa în împărăția Mea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, vino, vreau să încep nunta! Vino, căci de mult te-aștept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ino, vino, porumbițo, să te strâng la al Meu piept!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La cereasca nuntă vrem să fim și no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Unde n-or fi grijuri, lacrimi, nici nevo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mnul bucuriei toți vom înălț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, răscumpărații, Mire-Ți vom cânta!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r auzi un glas aleșii care-aici au biru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cuptoarele credinței, Domnul Sfânt i-a curățit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n’ nunta sfântă va începe, ce puțin a mai rămas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, în țara bucuriei, vom trăi etern popa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La cereasca nuntă vrem să fim și no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Unde n-or fi grijuri, lacrimi, nici nevo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mnul bucuriei toți vom înălț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, răscumpărații, Mire-Ți vom cânta! :/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, Doamne, câtă bucurie vom avea la nunta Ta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la masă cu toți sfinții, Bucuroși Te-om lăuda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tunci nuntașii vor fi frații care au rămas curaț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mbrăcați în haine albe, credincioși cu-adevărat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La cereasca nuntă vrem să fim și no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Unde n-or fi grijuri, lacrimi, nici nevo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mnul bucuriei toți vom înălț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, răscumpărații, Mire-Ți vom cânta!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2026-07-19T20:02:31Z</dcterms:created>
  <dcterms:modified xsi:type="dcterms:W3CDTF">2026-07-19T20:02:31Z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