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bucurie, Domnului sluj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ântări de laudă, noi Îl preamări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Domnul vieţii şi spre El priv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devotament, veseli Îl slujim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eselie la El ne adu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mnuri de slavă, azi, noi înălţă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lăvirea Domnului nostr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nsufleţim toţi, pe acest păm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bucurie, noi Îi mulţum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îndurarea-I şi-al Său har subli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Adevărul, veşnic neschimb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Său Nume Sfânt fie lăud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eselie la El ne adu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mnuri de slavă, azi, noi înălţă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lăvirea Domnului nostr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nsufleţim toţi, pe acest păm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bucurie, noi, toţi, am por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L slujim pe Domnul, Cel ce ne-a iub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a voce blândă vrem s-o ascult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voinţa-I sfântă s-o acceptă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eselie la El ne adun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mnuri de slavă, azi, noi înălţă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slăvirea Domnului nostr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nsufleţim toţi, pe acest pămân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2026-07-19T19:59:57Z</dcterms:created>
  <dcterms:modified xsi:type="dcterms:W3CDTF">2026-07-19T19:59:57Z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