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</p:sldIdLst>
  <p:sldSz cx="9144000" cy="6858000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presProps" Target="presProps.xml"/>
  <Relationship Id="rId13" Type="http://schemas.openxmlformats.org/officeDocument/2006/relationships/viewProps" Target="viewProps.xml"/>
  <Relationship Id="rId1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350730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ce minunată este viaţa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acă o petrecem în adevăr, cu Isus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Munca noastră, năzuinţa noastră e mereu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36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Îndreptată numai spre El, sus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Firea nu ne poate amăgi şi cu nimic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suntem datori să-i pătimim sau să-i sluji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ci în fruntea noastră este Domnul, ba, mai mul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uhul Sfânt ne-nvaţă să trăim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sublimă îndurare, a avut de noi, în astă lum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Său sânge vărsat pe cruce, ne-a-nfiat şi ne-a dat şi un nume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l vom purta, cu drag, o veşnicie - luminos ca raza de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hip de îngeri - feţele multora, îmbrăca-vom slava Sa divină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Domnul ne-a chemat la mântuire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Haidem, deci, cu toţii să-I cântăm un cântec sfânt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ă-n iubirea Lui fără de margini, El ne-a dat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ai, curaj şi forţă pe Pămâ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ă nu fim ca toţi acei ce nu-L cunosc ca Domn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i-n elan măreţ să ne-avântăm spre noul țel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râu curat să strângem şi tot grâu să semănăm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8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Nu ca unii boabe fel de fel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Glorioasă va fi ziua când pe nori, cu slavă şi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Se va arăta și, din necazuri, ne va duce-n țara Sa div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nde plata cea măreaţă va fi viaţa şi cu El alăturea vom fi;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Ura, pizma şi dispreţul lumii, niciodată nu le-om mai privi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O, da! O, ce sublimă îndurare a-avut de noi, în astă lume!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Prin al Său sânge vărsat pe cruce, ne-a-nfiat şi ne-a dat şi un nume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.00%"/>
          </a:srgbClr>
        </a:solidFill>
      </p:bgPr>
    </p:bg>
    <p:spTree>
      <p:nvGrpSpPr>
        <p:cNvPr id="1" name=""/>
        <p:cNvGrpSpPr/>
        <p:nvPr/>
      </p:nvGrpSpPr>
      <p:grpSpPr>
        <a:xfrm>
          <a:off x="457200" y="457200"/>
          <a:ext cx="8686800" cy="6400800"/>
          <a:chOff x="457200" y="457200"/>
          <a:chExt cx="8686800" cy="6400800"/>
        </a:xfrm>
      </p:grpSpPr>
      <p:sp>
        <p:nvSpPr>
          <p:cNvPr id="1" name=""/>
          <p:cNvSpPr txBox="1"/>
          <p:nvPr/>
        </p:nvSpPr>
        <p:spPr>
          <a:xfrm>
            <a:off x="457200" y="457200"/>
            <a:ext cx="8229600" cy="59436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Ce îl vom purta, cu drag, o veşnicie luminos ca raza de lumină,]]></a:t>
            </a:r>
          </a:p>
          <a:p>
            <a:pPr algn="ctr" fontAlgn="ctr" marL="0" marR="0" indent="0" lvl="0">
              <a:lnSpc>
                <a:spcPct val="100%"/>
              </a:lnSpc>
            </a:pPr>
            <a:r>
              <a:rPr lang="en-US" b="1" sz="2400" spc="0" u="none">
                <a:solidFill>
                  <a:srgbClr val="FFFFFF">
                    <a:alpha val="100.00%"/>
                  </a:srgbClr>
                </a:solidFill>
                <a:latin typeface="Arial"/>
              </a:rPr>
              <a:t><![CDATA[/: Chip de îngeri feţele multora, îmbrăca-vom slava Sa divină. :/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2026-07-19T19:57:11Z</dcterms:created>
  <dcterms:modified xsi:type="dcterms:W3CDTF">2026-07-19T19:57:11Z</dcterms:modified>
  <dc:title>Untitled Presentation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