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braţul ei mă legă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nani, nani m-ador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fie somnul mai uş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ma mea, mama me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ând vreo boală m-ajung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lângă mine privegh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e ruga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ma mea, mama m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 dacă astfel mă iub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ş putea să uit de ea 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um să n-o iubesc şi 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mama mea, pe mama mea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2026-07-19T19:55:52Z</dcterms:created>
  <dcterms:modified xsi:type="dcterms:W3CDTF">2026-07-19T19:55:52Z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