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7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Tu, Cel Sfânt, bogat în frumuseț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e, Taină minuna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în duhul meu mai limpede Te-arăți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frumusețe mai bogată!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, I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frumusețe mai bogată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cât trec zilele îmi dovedeșt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 tot ce-ai început în m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Tu împlinești, ca să desăvârșești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semănarea mea cu Tine!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, I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semănarea mea cu Tine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planul Tău etern Tu m-ai ale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Ți fiu un chivot ce Te poar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prin lume, ca să ai frumos cules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re-a nunții fericite poartă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, I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re-a nunții fericite poartă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doaba adevărului divin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înlăuntru și-n afar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u ea să mă-nfrumusețezi deplin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m Tu erai odinioară!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, I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m Tu erai odinioară!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Tu, Cel Sfânt și Preaiubit, I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, viața mea pe totdeaun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Te cânt, Te laud și mă-nchin supus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m-ai făcut să-Ți fiu cununa!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, I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m-ai făcut să-Ți fiu cununa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2026-07-19T20:03:48Z</dcterms:created>
  <dcterms:modified xsi:type="dcterms:W3CDTF">2026-07-19T20:03:48Z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