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ne-ţi mâna Doamne şi tămăduieş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flete şi inimi care se zdrob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Te-nduri de aceia care plâng într-u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grea suferinţă pacea n-o găsesc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terge Doamne lacrim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re curg şiroa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une doar o vorb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lor întristaţi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capă-i sfinte Doam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ei sub pova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ac de multă vrem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s nemângâiaţ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îndură Doamne de acei ce-aşteap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durerea mare cei frământă g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ţa li-e amară şi nu au pe nime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pe Tine Doamne sfinte Dumneze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terge Doamne lacrim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re curg şiroa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une doar o vorb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lor întristaţi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capă-i sfinte Doam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ei sub pova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ac de multă vrem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s nemângâiaţ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 ascultă Doamne, Te rugăm fierbin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eci prin adunare cu balsamul T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tă plâng bolnavii, mângâiei Isus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ă-le vindecare, că eşti Dumneze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terge Doamne lacrim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re curg şiroa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une doar o vorb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lor întristaţi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capă-i sfinte Doam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ei sub pova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ac de multă vrem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s nemângâiaţi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2026-07-19T19:55:39Z</dcterms:created>
  <dcterms:modified xsi:type="dcterms:W3CDTF">2026-07-19T19:55:39Z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