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devăr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ș fi lo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frați și de priet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ămân linișt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ntru-a Ta credință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a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oi asculta de oam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de-al Tău Cuvân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alea Ta cea dreap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ungat de-aș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statornic lângă Ț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voi alip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ntru voia Ta cu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gonit de-aș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, în fața Ta, de-a pur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clintit a fi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plăcută-i ascult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l Tău sfânt Cu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ât mii de jertfe-ad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pe pămâ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reau s-ascult, cu-ntregul sufle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-ascul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Cărții T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mnul meu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adevăr, de-aș pier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 am mai d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ș rămâne fără nim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ăin și pribea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e de-ajuns să-mi știu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-n mâna Ta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și iubirea-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vor mângâia.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ine, Tu ești totul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 și ha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i-o jertfesc, întreag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 Tău sfânt alt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cu inimă sfinț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-nalt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pretutindeni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Dumnezeu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2026-07-19T19:54:06Z</dcterms:created>
  <dcterms:modified xsi:type="dcterms:W3CDTF">2026-07-19T19:54:06Z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