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e tristă-mi este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nu-l simt p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ângă mine-n orice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a bine și la gr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mă scol spre dimin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petrec ai zile-i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ot trist mă duc spr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dihnă în fior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m ușor dar n-am odih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tunci grabnic mă trez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plec în rugăci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pinând să-I glăsuiesc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mă scol spre dimin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petrec ai zile-i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ot trist mă duc spr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dihnă în fior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e chem cu viața-ntrea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ăderi să mă pui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tatornica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fințenia Ta I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mă scol spre dimin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petrec ai zile-i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ot trist mă duc spr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dihnă în fior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e chem cu viața-ntrea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ăderi să mă pui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tatornica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fințenia Ta Is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mă scol spre dimin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ist petrec ai zile-i z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ot trist mă duc spr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dihnă în fior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2026-07-19T20:10:14Z</dcterms:created>
  <dcterms:modified xsi:type="dcterms:W3CDTF">2026-07-19T20:10:14Z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