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Dimineața mea a răsă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, dulce, Fața Celui Prea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tă cerul dulce, iată-acel sen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ne va duce carul Lui divin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solul vine cu veșmânt de v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Slavă Cui, la mine astăzi te-a trimi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tă strălucită Casa mea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Slavă negrăită Ție, Drag Isus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Poarta Vieții cu luciri de 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slava Feții ce m-așteaptă-n 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tă Scumpul Mire, iat-al Slavei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veșnică iubire, Ție Mire Drag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2026-07-19T20:02:36Z</dcterms:created>
  <dcterms:modified xsi:type="dcterms:W3CDTF">2026-07-19T20:02:36Z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