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âmpul de război Tu ești cu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-mbărbătezi să lupt ca un viteaz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i pui în mână sabia și scut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mi promiți că singur nu mă lași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ține tare a Ta făgădu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lupta după ce-o voi termi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i voi primi din mâna Ta cun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carul biruinței voi umbl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ruitor eu voi umbl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e dușman împotrivă să-mi st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ă conduci cu dreapt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 a Ta e victori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marea-nvolburată ești cu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vântul Tău mi-e ancoră și f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ține tare a Ta promisiu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-n zori de zi ajunge-vom la mal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ruitor eu voi umbl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e dușman împotrivă să-mi st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ă conduci cu dreapt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 a Ta e victori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i lupta încrâncen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in săgeți arz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remur nu mi-e team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tiu lângă cine lupt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ruitor eu voi umbl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e dușman împotrivă să-mi st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ă conduci cu dreapt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 a Ta e victori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2026-07-19T19:58:02Z</dcterms:created>
  <dcterms:modified xsi:type="dcterms:W3CDTF">2026-07-19T19:58:02Z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