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Ta privire îmi aduce p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Tău mă face înțel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licăriri de vânt și chiar de-i cea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știi, Isuse, eu cu dor Te-aștep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trălucești mereu ca și o st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umpli viața cu lumin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e privesc, mereu Te voi păst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Tu ești iubirea m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ă zbor Isus până la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privesc și blând să Îți șopt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am fost lut, dar Tu mi-ai zis Stăpâ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are-ți dau căci astăzi te iubesc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trălucești mereu ca și o st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umpli viața cu lumin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e privesc, mereu Te voi păst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Tu ești iubirea me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nd spre cer mă simt tot mai aproap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l pe care acum eu Îl iub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e puțin și va trece din noa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știi Isuse eu cu dor Te-aștep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trălucești mereu ca și o st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umpli viața cu lumin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e privesc, mereu Te voi păst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Tu ești iubirea me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2026-07-19T20:01:28Z</dcterms:created>
  <dcterms:modified xsi:type="dcterms:W3CDTF">2026-07-19T20:01:28Z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