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8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mul cade-n partea und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e apleacă cu plăcere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Cel vrăjmaș în el pătrund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fără luptă și putere! :/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eghere, vegher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rugă pute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oi primim ne-nceta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Ia Dumnezeu. El ne-a creat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rișice plăcere ca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ofta trupului o nașt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lasă duhul fără soar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-ntunericul îl paște! :/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eghere, vegher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rugă pute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oi primim ne-nceta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Ia Dumnezeu. El ne-a creat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veghem când vântul bat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trupul slab să ni-l înclin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ruga când spre cer răzbat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umnezeu, prin har, ne ține! :/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eghere, vegher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rugă pute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oi primim ne-nceta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Ia Dumnezeu. El ne-a creat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Rădăcinile ființe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Hristos înfipte fi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și cu-avântul stăruințe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zburăm spre veșnicie! :/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eghere, vegher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rugă pute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oi primim ne-nceta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Ia Dumnezeu. El ne-a creat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2026-07-19T20:06:23Z</dcterms:created>
  <dcterms:modified xsi:type="dcterms:W3CDTF">2026-07-19T20:06:23Z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