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vorbele ce le rosteș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ântecele toa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ereu, mereu să-mboboceș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viață de dreptate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e Dreaptat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este Cer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El Bunătat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și are Izvorul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Harul cel veşn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El - Salvatorul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 Lui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 lui Dumnezeu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gândurile care-ți v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se-ntrupeze-n fap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arte-al cerului div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mină fără noapte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e Lumi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, Pute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El e depli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morți Învierea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e-mpărat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Noul Leg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tern Minunatul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ată Preasfân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 Lui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 lui Dumnezeu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2026-07-19T20:06:08Z</dcterms:created>
  <dcterms:modified xsi:type="dcterms:W3CDTF">2026-07-19T20:06:08Z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