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audă proaspătă, Doamne, Îți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ine dă-mi harul și sfântul a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-adevăr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ălpi până-n pă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laudei cântec în mine ne-nfrân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Te lau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tern Dumnzeu Preamări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tern Dumnezeu preamări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audă proaspătă, Doamne-Ți apri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arul pe care din Tine-l despri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un ja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rice hot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fânta-i văpaie, pe toți să-i cuprind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Te lau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tern Dumnzeu Preamări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tern Dumnezeu preamărit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laudă proaspătă, Doamne,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Tine să curgă în suflet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ne-ncetat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plin lău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le meu, al lubirii-mpărat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Te lau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tern Dumnzeu Preamărit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tern Dumnezeu preamări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2026-07-19T20:06:08Z</dcterms:created>
  <dcterms:modified xsi:type="dcterms:W3CDTF">2026-07-19T20:06:08Z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