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atul suferintei g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tau fără put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să-mi ajuţi Te che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area mea durer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apăsat şi chin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ţa mi-e pov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erat și părăs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rerea mă doboară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Mângâietor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ă-Te de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, că-n ceasul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e-am decât pe T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 să nu cârt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ot avea răbd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cred și să nu mă-ndoi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 Ta putere ma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nu mă plâng de chin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să privesc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poţi face ca și 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scăpat cu bine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2026-07-19T20:07:56Z</dcterms:created>
  <dcterms:modified xsi:type="dcterms:W3CDTF">2026-07-19T20:07:56Z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