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uă Domnul ne-a 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ci frumoase să-I cânt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ne-a creat pe noi să-L lăud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eea astăzi veniți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umnezeu să-L preamări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acă noi nu Îi vom cân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trele Îl vor lăud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dcă Domnul nu poate fi lipsit de laud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dcă Domnul nu poate fi lipsit de glori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dcă Domnul nu poate fi lipsi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ste veșnic preamăr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noi nu-I vom cân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trele Îl vor lăud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privim cât de mul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noi Domnul ne-a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prin Isus Hrist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m l-a mântuit..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e poate să nu-I cânt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El să nu-L glorific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acă noi nu Îi vom cân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trele Îl vor lăuda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dcă Domnul nu poate fi lipsit de laud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dcă Domnul nu poate fi lipsit de glori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dcă Domnul nu poate fi lipsi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ste veșnic preamăr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noi nu-I vom cân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trele Îl vor lăuda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privim ce frum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noi Domnul ne-a cre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Chipul Său cel nespus de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m fi gata să-I mulțumim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laude să-L preamări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acă noi nu Îi vom cân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trele Îl vor lăuda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dcă Domnul nu poate fi lipsit de laud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dcă Domnul nu poate fi lipsit de glori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dcă Domnul nu poate fi lipsit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ste veșnic preamăr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noi nu-I vom cân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trele Îl vor lăud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2026-07-19T20:07:02Z</dcterms:created>
  <dcterms:modified xsi:type="dcterms:W3CDTF">2026-07-19T20:07:02Z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