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a Domnului trâmbiță 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ruri va s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ziua aceea mare va sosi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ând credincioșii to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jurul Lui s-or ad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ând slavă Lui și eu acolo-i f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: Când numele se vor citi :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Domnului că eu acolo-i fi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ziua când sfinții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morți vor înv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 nemurire vor fi îmbrăcați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ei se vor desfă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oții în lumina 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Lui că eu voi fi cu cei curați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: Când numele se vor citi :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Domnului că eu acolo-i fi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a Domnului mirea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în ceruri va intr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 cortul Lui cel sfânt va locui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ununi de au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, în slavă mare, vom pur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Lui, între cei sfinți și eu voi f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: Când numele se vor citi :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Domnului că eu acolo-i fi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2026-07-20T19:28:09Z</dcterms:created>
  <dcterms:modified xsi:type="dcterms:W3CDTF">2026-07-20T19:28:09Z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