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poprul meu iub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 acum nu te-ai gândit 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ştepţi ziua acre vin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 iau în cer la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de ce nu asculţi de Mine 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e ce asculţi de f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te lasi în amăg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cultă de glasul Meu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 strigă tot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tu, poporul meu 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că te aştept cu drag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îţi ies plângând în prag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cumva de voi vede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iberat de fire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curată inim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amâna de azi pe mâ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nu ştii ziua când v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ai trezi când voi veni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atunci târziu va f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ştiu cum te voi găsi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e voi găsi dormi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vei rămânea plâng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atunci, o, mila Me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o vei mai căpă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aşa vei rămâne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popor trezeşte-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 hotărăşte-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găteşte-ţi hainel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umple-ţi candele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îţi vine Mirele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2026-07-19T19:55:45Z</dcterms:created>
  <dcterms:modified xsi:type="dcterms:W3CDTF">2026-07-19T19:55:45Z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