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însânge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vezi a-Harului slă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 dragostei nemăsu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are Tatăl ne-a iub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a-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nespus d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red că-n voi, păcatul meu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fost iertat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 fost iertat :/ de Dumnezeu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Sângele prelins pe cr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rbinte izvorând din v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ertarea ne-a putut ad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Raiul ni l-a dat 'napo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a-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nespus d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red că-n voi, păcatul meu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fost iertat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 fost iertat :/ de Dumnezeu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din care to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ălarea vinei ne-o prim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tarea noastră vinov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înspre voi nădăjdu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a-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nespus d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red că-n voi, păcatul meu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fost iertat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 fost iertat :/ de Dumnezeu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mereu deschi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ărsând al dragostei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vați viețile uci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dați sfințirea tutur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a-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nespus d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red că-n voi, păcatul meu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fost iertat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 fost iertat :/ de Dumnezeu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ând, voi Sfinte Răni, o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ă-ncetați a mai ier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îngrozita jude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adul veșnic va ur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a-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nespus d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red că-n voi, păcatul meu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fost iertat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 fost iertat :/ de Dumnezeu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, chemați mai 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i căzuți și-ntârzi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, vai, ce plâns și ce strig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fi când voi o să-ncetați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finte Răni a-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nespus de păcă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red că-n voi, păcatul meu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fost iertat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 fost iertat :/ de Dumnezeu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2026-07-19T20:02:03Z</dcterms:created>
  <dcterms:modified xsi:type="dcterms:W3CDTF">2026-07-19T20:02:03Z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