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ugăciune-n adevă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aduce liniștea in ființa m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nt slab în duh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i spun Domnului, îi spun Domnului..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ugăciunea mea o ascultă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zolvarea ei nu va-ntârz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credinci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ugăciunea-i de folos în viața m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fletul mi-e obo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ază Domnul, El mă-nalță ia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a Lui de-o-mplin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'nălțat de El, ce mare ha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rugăciune-n adevă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ce cerul în ființ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, El știe că-n viaț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un fum am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ăd lumea-aceasta în pă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impul e limi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 te pocăi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lele ce vor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Domnul știe câte-or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ceea eu am nevoie sa ma rog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ma pocăiesc, sa fiu mânt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orul meu vine de la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ncred în 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fletul mi-e obo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ază Domnul, El mă-nalță ia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a Lui de-o-mplin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'nălțat de El, ce mare har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rugăciune-n adevă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ce cerul în ființ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, El știe că-n viaț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un fum am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2026-07-19T19:58:23Z</dcterms:created>
  <dcterms:modified xsi:type="dcterms:W3CDTF">2026-07-19T19:58:23Z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