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fraților sub steag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ui nost' Is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ndrăzneală vom învi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fraților, sus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eți, dar: Isus va ve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-a conduc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ântăm, dar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De la Tine, ajutor cerem!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zi, satana se răscoal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lup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i în jurul nost' vor că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ți, dar, toți gat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eți, dar: Isus va ve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-a conduc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ântăm, dar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De la Tine, mult curaj cerem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trâmbița, vezi steag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mn de victor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alvatorul 'na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riumfar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eți, dar: Isus va ve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-a conduc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ântăm, dar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De la Tine, scăpare cerem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Fiți credincioși” strigă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Căci Eu vin degrab'!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Ție ne dăruim, Doamne!”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să strigăm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eți, dar: Isus va ven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-a conduc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ântăm, dar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De la Tine, victorie cerem!”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2026-07-19T20:09:53Z</dcterms:created>
  <dcterms:modified xsi:type="dcterms:W3CDTF">2026-07-19T20:09:53Z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