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ând eram copil Crăciunul aștepta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aruri, jucării, dar nu-nțelegea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-ntr-o noapte un Copil 'născut în staulul umi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vieții dar ne-a dat, din Înal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, pentru noi Isus viața și-a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pentru noi din dragoste s-a-ntrup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-o lume pierdută a dat tot ce-av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ibă un sens viața me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nii au trecut, cu ei am învăț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rețuim mai mult Cerescul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zi de neuitat, Isus Hristos crucifi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-a salvat, da, El ne-a salva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, pentru noi Isus viața și-a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pentru noi din dragoste s-a-ntrup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-o lume pierdută a dat tot ce-av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ibă un sens viața me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găsit in El motivul vie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predau, să-I dăruiesc toată inim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eea ce spun, prin tot ce eu su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dau toată lauda doar Lui, doar Lu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2026-07-19T20:06:50Z</dcterms:created>
  <dcterms:modified xsi:type="dcterms:W3CDTF">2026-07-19T20:06:50Z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