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1. Ca o floare cu un nou parfum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așteptarea primăverii dulc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eu, și eu Te așteptam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oare tot ce mi-ai promi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o imaginație sau un vis distant?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eori Te întrebam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: Tu ești Tatăl meu bu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e lucru-l faci frumos la vremea lui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u ești Tatăl meu bu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e lucru îl faci frumos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: Trăiesc minunea vieții pl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dragoste și har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mne, tot ce am, e de la Tine și pentru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mea bate să Te laude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2. Mi-ai arătat ce-nseamnă dragost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sus pe cruce Tu la mine te-ai gândi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-ai dat în dar un nou destin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acum mă las de Tine model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așteptarea mea, Tu îmi mărești credinț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lutul sunt în mâna T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: 1 B R 2 B R B 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esurse similare/alte versiu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nunea Viet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mma Reped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ara album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| Tematica: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vers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tec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2026-07-19T19:57:48Z</dcterms:created>
  <dcterms:modified xsi:type="dcterms:W3CDTF">2026-07-19T19:57:48Z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