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Ta dumnezeiasc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să mi-o dai depli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a să fac să strălucească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elul Tău în mine 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Ta, pac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ătrundă-n viaț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-n orice stare gre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fletul să-l am într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adânc netulbur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și oricât ar fi furtuna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rămân neclătin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Ta, pac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ătrundă-n viaț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-n orice stare gre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 vrăjmaș nicicând să poa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triumfe-n mine e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pacea Ta cea minunată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mă umple-n orice f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Ta, pac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ătrundă-n viaț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-n orice stare gre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-n marea Ta-ndur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uga mi-o ascultă-acu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și c-o nouă-nflăcărare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Ți urmez preasfântul dru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Ta, pac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ătrundă-n viaț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-n orice stare gr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2026-07-19T20:02:58Z</dcterms:created>
  <dcterms:modified xsi:type="dcterms:W3CDTF">2026-07-19T20:02:58Z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