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1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ate-i ultima chemare pentru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şti chemat sa ai salvare la Is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ate-i ultima chemare, nu ştii mâ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că vei mai fi în viaţă pe pământ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um te-ntoarce la Is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toarce-te la Dumnez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i iertat şi mântuit n-ai v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azi să fii copilul Său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t de scurtă este viaţa omeneas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şti o umbră, eşti un abur pe păm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lător spre veşnicia ce te-aşteap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de vei plecat tu prieten în curând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um te-ntoarce la Is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toarce-te la Dumnez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i iertat şi mântuit n-ai v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azi să fii copilul Său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vanghelia te cheamă azi pe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păcat să te întorci la Dumnez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pleca nemântuit în veşnic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zi primeşte-l pe Isus ca Domn al tă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um te-ntoarce la Is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toarce-te la Dumnez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i iertat şi mântuit n-ai v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azi să fii copilul Să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ascultă azi chemarea ce ţi-o fac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mnezeul veşnic care te-a cre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 prieten chiar acum, uşa-i deschis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aşteaptă-n prag Isus cel minuna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um te-ntoarce la Is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toarce-te la Dumnez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i iertat şi mântuit n-ai v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azi să fii copilul Său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2026-07-19T19:54:22Z</dcterms:created>
  <dcterms:modified xsi:type="dcterms:W3CDTF">2026-07-19T19:54:22Z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