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a Ta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vrem ca să păși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pentr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vrem ca s-o trăim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a Ta,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pace și sen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alea care d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cerul Tău divin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urma Ta, Stăpâ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nostru Împă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im cu buc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harul minuna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steagul biruinţe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hipul Tău cel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şim cu stăruinț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e, cu avân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2026-07-19T20:08:07Z</dcterms:created>
  <dcterms:modified xsi:type="dcterms:W3CDTF">2026-07-19T20:08:07Z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