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prinde-mă de mâ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trage-mă în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păşi pe val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, Scump Isus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furioasă ma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urtuna-i mai în to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Tu-mi cunoşti slăb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multele-mi nevoi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prinde-mă de mâ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să trec sen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 lumii neagră 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Țărmul cel divin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ța mi-o-ntăreş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asupra să plut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aluri uriaş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ța mi-o lovesc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ți mulțumesc de mâ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mi prinde mân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 trec eu ma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biruit de ea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eşti, Isus, Stăpân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nfrânt în veci şi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-ncred adânc în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şa trec pe pămân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2026-07-19T20:06:14Z</dcterms:created>
  <dcterms:modified xsi:type="dcterms:W3CDTF">2026-07-19T20:06:14Z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