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ii toți, de orice-ar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seară, fie 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e ceartă, nu se b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șicât e-al lor umbla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elul, iedul și vițel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r, aleargă, cum li-i fel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 pace ei trăi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ograda-n care cresc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răim, copii și n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ubire, nu-n răzb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dovedim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ascultăm de Dumnezeu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vățăm de mici credinț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-aprinde-n noi silin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e-i bine și frum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Îi place lui Hristo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2026-07-19T20:00:28Z</dcterms:created>
  <dcterms:modified xsi:type="dcterms:W3CDTF">2026-07-19T20:00:28Z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