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-rugăciunii str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Doamne, ne-ncet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unește-mi rugăciun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Te laud mai cura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fa rugăciun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rdează-mi-o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-Ți cânte 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, Dumnezeul meu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Duhu-a mea fi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umos, mereu s-o acord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Ţi cânt cu stăru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rugăciune să veghez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fa rugăciun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rdează-mi-o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-Ți cânte 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, Dumnezeul meu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 de slav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fie rugă orişic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rdă ca o lav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nimă, în duh şi-n gân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fa rugăciun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rdează-mi-o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-Ți cânte 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, Dumnezeul meu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 rugăciunii str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Doamne şi Te cân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rugă-n mine p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tot mai nou și sfân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fa rugăciun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rdează-mi-o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-Ți cânte 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, Dumnezeul meu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2026-07-19T20:05:51Z</dcterms:created>
  <dcterms:modified xsi:type="dcterms:W3CDTF">2026-07-19T20:05:51Z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