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e marea vieţi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te valuri te izb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ând barca vieții t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supusă la încercar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e veșnic lupt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a vrei să biruieş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e-ți astăzi întreb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știi cui îi slujeşt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aptele de-ți sunt cur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be ca după ninso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barca vieții t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e va pierde în za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ingurel pe marea vieţ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rcă când în sus și-n jo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vei pierde în adânc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nu-l ai pe Hristo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credincioși vin valur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eori trec peste pu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imic nu-i înspăimâ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i au pe Hristos în frun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oricât valuri or b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arca de s-ar sfărâm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te va duce la ţărm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 te vei bucur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2026-07-19T19:55:42Z</dcterms:created>
  <dcterms:modified xsi:type="dcterms:W3CDTF">2026-07-19T19:55:42Z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