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te crezi că viața mea e făr' de fol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 mi-am predat inima lui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ă știi că te înşeli, drag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mea e sădită-n Dumneze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mea e frumoasă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-n mine rodește Duhul Sfâ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ând Isus Hristos viaţa mi-a schimb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tunci nu mai trăiesc în pă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tunci pot să iert, pot să zâmb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acei ce mă urăsc pot să-i iubesc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agostea, bucuria, pac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elunga-răbdare şi bunătat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acerea de bine, credincioșia şi blândeț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frânarea poftelor îmi dă frumusețe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Creștin cu-adevărat e frum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dcă semeni cu Isus Hrist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i-e ruşine ca să spun că sunt a 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i-e ruşine că sunt copil al Domnului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agostea, bucuria, pac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elunga-răbdare şi bunătat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acerea de bine, credincioșia şi blândeț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frânarea poftelor îmi dă frumusețe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2026-07-19T20:08:24Z</dcterms:created>
  <dcterms:modified xsi:type="dcterms:W3CDTF">2026-07-19T20:08:24Z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