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fiecare zi, pentru fiecare clip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zori de zi senină, pentru norii grei cețoș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lacrimi, bucurii, pentru viața ce-o trăi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vin să-ți mulțumesc Isu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ulțumesc pentru tot ce Tu îmi d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soare pentru n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uși deschise n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șansa de a fi încă o zi copilul Tău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binecuvântări, pentru multe încercă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încercarea grea, pentru izbăvi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pâinea din belșug, pentru harul minu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vin să-ți mulțumesc Is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ulțumesc pentru tot ce Tu îmi d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soare pentru n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uși deschise n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șansa de a fi încă o zi copilul Tău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ziua ce-am primit, pentru ceea ce-a tre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-n astăzi mai noros, pentru-n mâine mai sen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ot ce am trăit, pentru tot ce am pierd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vin să-ți mulțumesc Is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ulțumesc pentru tot ce Tu îmi d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soare pentru n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uși deschise n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șansa de a fi încă o zi copilul Tău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2026-07-19T20:02:41Z</dcterms:created>
  <dcterms:modified xsi:type="dcterms:W3CDTF">2026-07-19T20:02:41Z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