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sus fraților și fiți tar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uterea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toșa Lui o încingeți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uteți sta fiec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cel rău e-n contră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vem noi cu trup și s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stăm în lupt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! Ci cu duhuri făr' numă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ontră sunt totdea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i domnesc în lume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aceea luați iu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toșa Domnulu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ată fiecar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cea zi ca să lu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atana să fugă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ți tare ca niște bărb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inși și îmbrăca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devăr și dreptat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lucrul Lui să fiți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'Nainte îndrăznind!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între toate nu uita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văza credințe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a stinge săgețil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are satan ne-ata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răjmașul cel bătrân. :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ați coiful mântu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abia Duh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gheați, dar, și vă rugați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t timpul pentru cei sfi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frații cei iubiți. :/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pacea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oți s-a repau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l iubesc pe-al nostru Dom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fericește pe to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la Domnului nost'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2026-07-19T20:09:57Z</dcterms:created>
  <dcterms:modified xsi:type="dcterms:W3CDTF">2026-07-19T20:09:57Z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