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919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rcă Te văd, Doamne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soborul Te leag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Te-au hulit și Te-au lov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fața Ta cea dragă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rcă te văd, Doamne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ruce, plin de sâng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r mama Ta, la Golgo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genuncheată, plâng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rcă Te văd, Doamne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ai golit pahar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Ghetsimani, unde-ai gust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rucea și Calvaru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rcă Te văd, Doamne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ai strigat; "Mi-e sete!"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n loc de apă, oțet Ți-au d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fiere, să Te-mbet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rcă Te-aud, Doamne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ai vorbit pe cruce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"În raiul Meu, chiar azi, îți spu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Mine te vei duce!"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2026-07-20T19:28:12Z</dcterms:created>
  <dcterms:modified xsi:type="dcterms:W3CDTF">2026-07-20T19:28:12Z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