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ar şi binecuvântări bogăţie de-ndură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Dumnezeu ne-a pregătit, căci din veac El ne-a iub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Isus cel răstignit ne-a primit!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ericiţi în Casa Sa, prin Isus putem intr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 Prin Isus suntem primiţi, prin El suntem fericiţ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Isus să fim găsiţi, mântuiţi.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atăl nostru preaiubit, pentru veci ne-a pregăt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Harul sfintei părtaşii, ne-auzite armon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ii şi multe mii de mii bucurii!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are e iubirea Sa, cât vecia ţine e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ă cântăm neîncetat, Numele Său minun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re ne-a răscumpărat, din păcat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2026-07-19T19:58:26Z</dcterms:created>
  <dcterms:modified xsi:type="dcterms:W3CDTF">2026-07-19T19:58:26Z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