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ia cu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-ntemei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mplinirea a ce-a 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odat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melia e-n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s din Duh de 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-n cerul Său preasfânt,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oia-I neschimbată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ia creşte-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cu Isus, și cu El ne face UN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area-i temel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eţii în Hrist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deschide veşnic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ui frum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melia e-n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s din Duh de 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-n cerul Său preasfânt,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oia-I neschimbată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ia creşte-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cu Isus, și cu El ne face UN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ia 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fericir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âtă e di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ântuir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melia e-n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s din Duh de 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-n cerul Său preasfânt,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oia-I neschimbată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ia creşte-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cu Isus, și cu El ne face UNA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 e cu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acel ce cre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-a spus Hristosul Să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aina Lui se ved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melia e-n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s din Duh de 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-n cerul Său preasfânt, :/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oia-I neschimbată!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etenia creşte-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cu Isus, și cu El ne face UN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2026-07-19T20:05:12Z</dcterms:created>
  <dcterms:modified xsi:type="dcterms:W3CDTF">2026-07-19T20:05:12Z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