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ot ce sunt, prin ce mi-ai 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Tu, Doamne, înălț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ceasta-i ruga mea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mi-e ușor și când mi-e greu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lăuda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ând îmi dai și când îmi ie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toate, Doamne, ești teme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n toate Te arăți mai cl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oate-s numai har și har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lăuda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timp mai sunt pe-acest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trup și-n duh să nu fiu fr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, Doamne, de vreun duh stră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ă, prin har divin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lăuda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mâna Ta folosi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e senin și când e n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fiu un vas întreg sfinț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, Doamne, Tu să fii slăvit!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lăuda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2026-07-19T20:07:03Z</dcterms:created>
  <dcterms:modified xsi:type="dcterms:W3CDTF">2026-07-19T20:07:03Z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