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bun și neschimbat din veșnic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Dumnezeu din Dumnezeu adev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zvor ceresc din care curge Apă V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cel cu suflet înseta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-Ți cânt din zori și Te slăv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m gustat iubirea T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în viață poate 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, bucurie, har ceresc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-ai zidit prin har pe Stânca mântu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re brațul celui rău n-o va zdrob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eu trăiesc în oaza feric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ărtășie sfântă zi de z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-Ți cânt din zori și Te slăv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m gustat iubirea T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în viață poate 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, bucurie, har ceresc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ine, Doamne, totul este cu put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oia Ta ne dai răspuns la rugăciu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ei ce se închină Ție cu cred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esc adevăratele minuni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-Ți cânt din zori și Te slăv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m gustat iubirea T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în viață poate 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, bucurie, har ceresc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un drum necunoscut Tu ești ocrotito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ui ce se-ncredințează-n Brațul T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umai Tu cunoști Isuse, viit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oți să ne păzești de orice rău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-Ți cânt din zori și Te slăv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m gustat iubirea T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în viață poate 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, bucurie, har ceresc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-Ți cânt din zori și Te slăv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m gustat iubirea T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în viață poate 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, bucurie, har ceresc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2026-07-19T20:10:35Z</dcterms:created>
  <dcterms:modified xsi:type="dcterms:W3CDTF">2026-07-19T20:10:35Z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