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tere dă-mi, stăpâne, T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ţin în frâne - vremea to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a inimii plăceri nesfi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ă abat din mers-nainte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gherea, veghe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ă-mi Tu pute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țin vegherea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v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Ți placă Ţi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ofta ochilor străi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har, de cer și de lum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ă-mi Tu putere neînfrân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i ţin pe calea Ta cea sfântă!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gherea, veghe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ă-mi Tu pute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țin vegherea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v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Ți placă Ţie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veşnic se coboa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Tine-a harului comoară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ă-mi Tu, Te rog, ce știi că-i b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ot trăi mai sfânt, cu Tine! :/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gherea, veghe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ă-mi Tu pute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țin vegherea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v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Ți placă Ţie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2026-07-19T20:05:21Z</dcterms:created>
  <dcterms:modified xsi:type="dcterms:W3CDTF">2026-07-19T20:05:21Z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