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800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răsplătește-ne Tu ani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care n-am fost fericiț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care n-am avut betan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n suflet n-am fost odihniți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ți anii-atâtor răni și patim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ți anii plini de despărțir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care am stropit cu lacrim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rările-atâtor iubiri…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tâtea vremi zbucium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răite fără de răgaz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atâtea lacrime am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-ades ne-au curs pe-al nost’ obraz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ți anii-atâtor răni și patim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ți anii plini de despărțir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care am stropit cu lacrim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rările-atâtor iubiri…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i-i răsplătește cu izbând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biruinți și mângâier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dragoste și mai arzând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cu mai sfinte amintiri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ți anii-atâtor răni și patim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ți anii plini de despărțir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care am stropit cu lacrim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rările-atâtor iubiri…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tot ne-am stins în greul vieți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utând un mai măreț statu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ătând la porțile dreptăți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tot pierzând ce am avu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ți anii-atâtor răni și patim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ți anii plini de despărțir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care am stropit cu lacrim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rările-atâtor iubiri…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acum plângând pe vatra vech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Zdrobiți de dor și așteptăr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ar Te-așteptăm cu duhu-n vegh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ne ridici la Tine-n zări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ți anii-atâtor răni și patim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ți anii plini de despărțir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care am stropit cu lacrim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rările-atâtor iubiri…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2026-07-19T20:08:52Z</dcterms:created>
  <dcterms:modified xsi:type="dcterms:W3CDTF">2026-07-19T20:08:52Z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