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alea vieții merg și eu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ăvind Numele Tău cel minun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pentru mine jertfa Te-ai adus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viața Ta Tu m-ai răscumpărat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e puțin și vei ve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inunată zi va f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mântu-ntreg va străluc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slava Ta se va iv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oți acei ce Te-au urm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ți vom cânta neînce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mântuirea, nădejdea și viaț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Tu ne-ai da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alea vieții sunt mari bucurii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și-n necazuri poți fi bucuro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niciodată singur n-ai să fii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ști însoțit întruna de Hristos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e puțin și vei ve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inunată zi va f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mântu-ntreg va străluc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slava Ta se va iv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oți acei ce Te-au urm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ți vom cânta neînce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mântuirea, nădejdea și viaț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Tu ne-ai dat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DA: Pe calea vieții eu merg feric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dacă mulți sunt împotriv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Tu ești scutul meu, ești slava mea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brațul Tău puternic, nelips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voi învinge în orice luptă g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ști tăria mea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e puțin și vei ve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inunată zi va f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mântu-ntreg va străluc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slava Ta se va iv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oți acei ce Te-au urm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ți vom cânta neînce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mântuirea, nădejdea și viaț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Tu ne-ai dat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2026-07-19T19:59:04Z</dcterms:created>
  <dcterms:modified xsi:type="dcterms:W3CDTF">2026-07-19T19:59:04Z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