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agul l-am păş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nilor primiți prin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fii slăv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ţumesc adânc cu jar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ptele ce mi le d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e azi, prin har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scară înspre Rai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oți de pe pămân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țumesc, mulţum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e iubesc și Te slăvesc, Te slăvesc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e iu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e laud ne-nce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c-un trai cer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-nalț cu ce mi-ai da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ptele ce mi le d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e azi, prin har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scară înspre Rai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oți de pe pămân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țumesc, mulţum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e iubesc și Te slăvesc, Te slăvesc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prin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ugăciunea mi-o îndrep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-un rod frum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mple-mă, să fiu mai drep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ptele ce mi le d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e azi, prin har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scară înspre Rai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oți de pe pămân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țumesc, mulţum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e iubesc și Te slăvesc, Te slăvesc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în ve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-mi viaţa pe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-am clipe se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pentru Tine-amin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ptele ce mi le d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e azi, prin har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 scară înspre Rai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oți de pe pămân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țumesc, mulţum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e iubesc și Te slăvesc, Te slăvesc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2026-07-19T20:06:04Z</dcterms:created>
  <dcterms:modified xsi:type="dcterms:W3CDTF">2026-07-19T20:06:04Z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