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-a mea răscumpă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scape de pierz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urcat Isus pe cr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păcatul pentru-a-l du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venit umil să mo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scape de oc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aducă mântu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 iertării bucuri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ângele său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-a vărsat în loc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 cruce S-a jertf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fiu eu mântu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a mea răscumpă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venit în lumea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elul cel fără de p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omenirea toată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îndurat multă dure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-aducă mângâie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urcat cu greu calva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erind întreg amar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ângele său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-a vărsat în loc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 cruce S-a jertf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fiu eu mântu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ângele fără de v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 spălat ne-a dat lum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 scăpat de judec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e-a pus pe calea dreaptă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em astăzi cu tă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 Sa Împărăț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'nchinăm cu mulțum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marea Sa iubi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ângele său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-a vărsat în loc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 cruce S-a jertf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fiu eu mântui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2026-07-19T19:59:37Z</dcterms:created>
  <dcterms:modified xsi:type="dcterms:W3CDTF">2026-07-19T19:59:37Z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