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’ te laud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bunătat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a Ta milă nespu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o arăţi în viaţa m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o călăuză pe acest pământ stră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orice-mprejurare Tu îmi eşti al meu spriji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aptea-ntuneco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să mi-o lumin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orice încer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 să mă-mbărbătez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o călăuză pe acest pământ stră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orice-mprejurare Tu îmi eşti al meu spriji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 mă-mbărbăte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nt descuraj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dai puter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când sunt încerc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o călăuză pe acest pământ stră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orice-mprejurare Tu îmi eşti al meu spriji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ne o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acem vo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utem aju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în cer în casa 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o călăuză pe acest pământ stră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orice-mprejurare Tu îmi eşti al meu sprijin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2026-07-19T19:56:24Z</dcterms:created>
  <dcterms:modified xsi:type="dcterms:W3CDTF">2026-07-19T19:56:24Z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