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5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suse, scump Is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ot mai vie mi-e dorinț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e-mplinire-a celor spus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ând Ți-ai dus în cer Ființa! :/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spus că vei v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u vei zǎbov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vino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ump Isuse, vino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du zorii Dimineț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finți, cu veşnică lumină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Şterge-mi urmele tristeți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prin lumea cea de tină! :/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spus că vei v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u vei zǎbov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vino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ump Isuse, vino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ă să sune cu pute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âmbița cea de pe urm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ricând prin învier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ica şi iubita-Ți Turmă! :/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spus că vei v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u vei zǎbov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vino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ump Isuse, vino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lțumesc că şi pe mi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-ai cuprins în harul m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a să fiu şi-acum cu Tin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când vii în Sărbătoare! :/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i spus că vei ve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şi nu vei zǎbovi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Vino, vino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cump Isuse, vino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2026-07-19T20:01:36Z</dcterms:created>
  <dcterms:modified xsi:type="dcterms:W3CDTF">2026-07-19T20:01:36Z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