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pus lumina în picioa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ochii mi i-a dezlipit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Dar Tu sti nemaistinsul Soa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e, Tu m-ai mântuit! :/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5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e, Isus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scos din moarte adevă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n har deplin m-a strămutat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Dar Tu, Isuse, Tu ești Ce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adevăr, ce mi te-ai dat! :/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5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e, Isus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zămislit din nou iubi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m-a adus în Dumnezeu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Prin jertfa Ta am nemuri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e, tu-mi esti noul Eu! :/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5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e, Isus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2026-07-19T20:03:57Z</dcterms:created>
  <dcterms:modified xsi:type="dcterms:W3CDTF">2026-07-19T20:03:57Z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