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⁹ O, Doamne-n, Templul Tău gând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marea-Ți bunăt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⁰ că Numele și slav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mântu-ntreg străbat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¹ Se bucură Sionu-na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 Iudei fiice c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 Tale judecăți cer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 Ta dreptate sfântă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² Străbateți toți Sionu-ntreg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urnurile-i to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³ le numărați și-i cerceta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umoasele pala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puneți celor ce-ar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⁴ că Sfânt e Domnul fo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călăuză ne va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omn până la moart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2026-07-19T20:06:29Z</dcterms:created>
  <dcterms:modified xsi:type="dcterms:W3CDTF">2026-07-19T20:06:29Z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