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ați-vă azi și cânta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ste prezent în adun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ați-vă azi și- l lăuda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 vrednic si are cinste mare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in cer est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mântuit poporul S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teptați-l cu dor, El va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 cer, și în cer vă va sui: /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ți cinste mare Împăratu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hinați-vă lui și-i sluji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ce stați în curțile 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ptați-vă lupta cea bună, biruiți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in cer est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mântuit poporul S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teptați-l cu dor, El va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 cer, și în cer vă va sui: /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ați-vă mereu in Duh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geți cât mai mult și vă osteni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ă e vreme de har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mori pentru cer să adunati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in cer est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mântuit poporul S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teptați-l cu dor, El va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 cer, și în cer vă va sui: /: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2026-07-19T20:00:07Z</dcterms:created>
  <dcterms:modified xsi:type="dcterms:W3CDTF">2026-07-19T20:00:07Z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