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 iubit, o, scump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ne-ai ales și ne-ai chem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in lunga lumii-ntune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harul Tău cel minunat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ai dorit ca viata noast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Ți-o putem aduce-n d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-o umpli Tu pe totdea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ntregul Tău belșug de har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, o, încătușarea lum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 ei ispite ne-a ro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geme-n noi îndurer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n-am fost ceea ce-am dorit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știm c-a Ta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scapă din orice fr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ne dă deplina izbăv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e ridică-n cerul sfânt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2026-07-19T20:02:58Z</dcterms:created>
  <dcterms:modified xsi:type="dcterms:W3CDTF">2026-07-19T20:02:58Z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