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m să Te-ntris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m lucra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i s-o-mpiedicăm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-nvață-ne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rugăm sen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lu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aluri trec și v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 ai fost trim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fii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emn spre Dumneze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scultăm oric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ptă, grai și g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oia Lui fă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lăudăm cântân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ule Prea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lbul păcii pra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igăm cu Tine-acum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O, vino, Mire drag!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m pe veșnic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ul celor v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prinși în melod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îngeri mii și mi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2026-07-19T19:53:05Z</dcterms:created>
  <dcterms:modified xsi:type="dcterms:W3CDTF">2026-07-19T19:53:05Z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